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24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35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671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10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2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475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076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517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567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208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666AD-C176-4024-94A2-414A446EB3FD}" type="datetimeFigureOut">
              <a:rPr lang="es-CL" smtClean="0"/>
              <a:t>18-04-2014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24F90-978B-46ED-B1E9-F2F8FC26E5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056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>
                <a:latin typeface="Comic Sans MS" panose="030F0702030302020204" pitchFamily="66" charset="0"/>
              </a:rPr>
              <a:t>Ejercicios de Porcentajes</a:t>
            </a:r>
            <a:endParaRPr lang="es-CL" dirty="0">
              <a:latin typeface="Comic Sans MS" panose="030F0702030302020204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55976" y="5805264"/>
            <a:ext cx="4104456" cy="648072"/>
          </a:xfrm>
        </p:spPr>
        <p:txBody>
          <a:bodyPr>
            <a:normAutofit/>
          </a:bodyPr>
          <a:lstStyle/>
          <a:p>
            <a:r>
              <a:rPr lang="es-CL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Jaime Solar Jara</a:t>
            </a:r>
          </a:p>
          <a:p>
            <a:r>
              <a:rPr lang="es-CL" sz="1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Prof. De Química</a:t>
            </a:r>
            <a:endParaRPr lang="es-CL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54868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anose="030F0702030302020204" pitchFamily="66" charset="0"/>
              </a:rPr>
              <a:t>Universidad de Aconcagua</a:t>
            </a:r>
          </a:p>
          <a:p>
            <a:r>
              <a:rPr lang="es-CL" dirty="0" smtClean="0">
                <a:latin typeface="Comic Sans MS" panose="030F0702030302020204" pitchFamily="66" charset="0"/>
              </a:rPr>
              <a:t>Sede de </a:t>
            </a:r>
            <a:r>
              <a:rPr lang="es-CL" dirty="0">
                <a:latin typeface="Comic Sans MS" panose="030F0702030302020204" pitchFamily="66" charset="0"/>
              </a:rPr>
              <a:t>L</a:t>
            </a:r>
            <a:r>
              <a:rPr lang="es-CL" dirty="0" smtClean="0">
                <a:latin typeface="Comic Sans MS" panose="030F0702030302020204" pitchFamily="66" charset="0"/>
              </a:rPr>
              <a:t>os Andes</a:t>
            </a:r>
            <a:endParaRPr lang="es-CL" dirty="0">
              <a:latin typeface="Comic Sans MS" panose="030F0702030302020204" pitchFamily="66" charset="0"/>
            </a:endParaRPr>
          </a:p>
        </p:txBody>
      </p:sp>
      <p:pic>
        <p:nvPicPr>
          <p:cNvPr id="5" name="4 Imagen" descr="logo_uac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8184" y="612237"/>
            <a:ext cx="16065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539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latin typeface="Comic Sans MS" panose="030F0702030302020204" pitchFamily="66" charset="0"/>
              </a:rPr>
              <a:t>Ejercicios</a:t>
            </a:r>
            <a:endParaRPr lang="es-CL" dirty="0">
              <a:latin typeface="Comic Sans MS" panose="030F07020303020202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556992"/>
          </a:xfrm>
        </p:spPr>
        <p:txBody>
          <a:bodyPr>
            <a:normAutofit fontScale="85000" lnSpcReduction="20000"/>
          </a:bodyPr>
          <a:lstStyle/>
          <a:p>
            <a:r>
              <a:rPr lang="es-CL" dirty="0" smtClean="0">
                <a:latin typeface="Comic Sans MS" panose="030F0702030302020204" pitchFamily="66" charset="0"/>
              </a:rPr>
              <a:t>I. Determinar los porcentajes de cada elemento en el compuesto:</a:t>
            </a:r>
          </a:p>
          <a:p>
            <a:r>
              <a:rPr lang="es-CL" dirty="0">
                <a:latin typeface="Comic Sans MS" panose="030F0702030302020204" pitchFamily="66" charset="0"/>
              </a:rPr>
              <a:t>a</a:t>
            </a:r>
            <a:r>
              <a:rPr lang="es-CL" dirty="0" smtClean="0">
                <a:latin typeface="Comic Sans MS" panose="030F0702030302020204" pitchFamily="66" charset="0"/>
              </a:rPr>
              <a:t>) C</a:t>
            </a:r>
            <a:r>
              <a:rPr lang="es-CL" sz="2200" dirty="0" smtClean="0">
                <a:latin typeface="Comic Sans MS" panose="030F0702030302020204" pitchFamily="66" charset="0"/>
              </a:rPr>
              <a:t>6</a:t>
            </a:r>
            <a:r>
              <a:rPr lang="es-CL" dirty="0" smtClean="0">
                <a:latin typeface="Comic Sans MS" panose="030F0702030302020204" pitchFamily="66" charset="0"/>
              </a:rPr>
              <a:t>H</a:t>
            </a:r>
            <a:r>
              <a:rPr lang="es-CL" sz="2200" dirty="0" smtClean="0">
                <a:latin typeface="Comic Sans MS" panose="030F0702030302020204" pitchFamily="66" charset="0"/>
              </a:rPr>
              <a:t>12</a:t>
            </a:r>
            <a:r>
              <a:rPr lang="es-CL" dirty="0" smtClean="0">
                <a:latin typeface="Comic Sans MS" panose="030F0702030302020204" pitchFamily="66" charset="0"/>
              </a:rPr>
              <a:t>O</a:t>
            </a:r>
            <a:r>
              <a:rPr lang="es-CL" sz="2200" dirty="0" smtClean="0">
                <a:latin typeface="Comic Sans MS" panose="030F0702030302020204" pitchFamily="66" charset="0"/>
              </a:rPr>
              <a:t>6</a:t>
            </a:r>
            <a:r>
              <a:rPr lang="es-CL" dirty="0" smtClean="0">
                <a:latin typeface="Comic Sans MS" panose="030F0702030302020204" pitchFamily="66" charset="0"/>
              </a:rPr>
              <a:t>           </a:t>
            </a:r>
          </a:p>
          <a:p>
            <a:r>
              <a:rPr lang="es-CL" dirty="0">
                <a:latin typeface="Comic Sans MS" panose="030F0702030302020204" pitchFamily="66" charset="0"/>
              </a:rPr>
              <a:t>b</a:t>
            </a:r>
            <a:r>
              <a:rPr lang="es-CL" dirty="0" smtClean="0">
                <a:latin typeface="Comic Sans MS" panose="030F0702030302020204" pitchFamily="66" charset="0"/>
              </a:rPr>
              <a:t>) (NH</a:t>
            </a:r>
            <a:r>
              <a:rPr lang="es-CL" sz="2200" dirty="0" smtClean="0">
                <a:latin typeface="Comic Sans MS" panose="030F0702030302020204" pitchFamily="66" charset="0"/>
              </a:rPr>
              <a:t>4</a:t>
            </a:r>
            <a:r>
              <a:rPr lang="es-CL" dirty="0" smtClean="0">
                <a:latin typeface="Comic Sans MS" panose="030F0702030302020204" pitchFamily="66" charset="0"/>
              </a:rPr>
              <a:t>)</a:t>
            </a:r>
            <a:r>
              <a:rPr lang="es-CL" sz="2200" dirty="0" smtClean="0">
                <a:latin typeface="Comic Sans MS" panose="030F0702030302020204" pitchFamily="66" charset="0"/>
              </a:rPr>
              <a:t>2</a:t>
            </a:r>
            <a:r>
              <a:rPr lang="es-CL" dirty="0" smtClean="0">
                <a:latin typeface="Comic Sans MS" panose="030F0702030302020204" pitchFamily="66" charset="0"/>
              </a:rPr>
              <a:t> SO</a:t>
            </a:r>
            <a:r>
              <a:rPr lang="es-CL" sz="2200" dirty="0" smtClean="0">
                <a:latin typeface="Comic Sans MS" panose="030F0702030302020204" pitchFamily="66" charset="0"/>
              </a:rPr>
              <a:t>3</a:t>
            </a:r>
            <a:r>
              <a:rPr lang="es-CL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s-CL" dirty="0" smtClean="0">
                <a:latin typeface="Comic Sans MS" panose="030F0702030302020204" pitchFamily="66" charset="0"/>
              </a:rPr>
              <a:t>II. ¿Qué compuesto es más rico en nitrógeno?</a:t>
            </a:r>
          </a:p>
          <a:p>
            <a:r>
              <a:rPr lang="es-CL" dirty="0">
                <a:latin typeface="Comic Sans MS" panose="030F0702030302020204" pitchFamily="66" charset="0"/>
              </a:rPr>
              <a:t>a</a:t>
            </a:r>
            <a:r>
              <a:rPr lang="es-CL" dirty="0" smtClean="0">
                <a:latin typeface="Comic Sans MS" panose="030F0702030302020204" pitchFamily="66" charset="0"/>
              </a:rPr>
              <a:t>) NH</a:t>
            </a:r>
            <a:r>
              <a:rPr lang="es-CL" sz="2200" dirty="0" smtClean="0">
                <a:latin typeface="Comic Sans MS" panose="030F0702030302020204" pitchFamily="66" charset="0"/>
              </a:rPr>
              <a:t>4</a:t>
            </a:r>
            <a:r>
              <a:rPr lang="es-CL" dirty="0" smtClean="0">
                <a:latin typeface="Comic Sans MS" panose="030F0702030302020204" pitchFamily="66" charset="0"/>
              </a:rPr>
              <a:t>       b) HNO</a:t>
            </a:r>
            <a:r>
              <a:rPr lang="es-CL" sz="2200" dirty="0" smtClean="0">
                <a:latin typeface="Comic Sans MS" panose="030F0702030302020204" pitchFamily="66" charset="0"/>
              </a:rPr>
              <a:t>3</a:t>
            </a:r>
            <a:r>
              <a:rPr lang="es-CL" dirty="0" smtClean="0">
                <a:latin typeface="Comic Sans MS" panose="030F0702030302020204" pitchFamily="66" charset="0"/>
              </a:rPr>
              <a:t>      c) HNO</a:t>
            </a:r>
            <a:r>
              <a:rPr lang="es-CL" sz="1900" dirty="0" smtClean="0">
                <a:latin typeface="Comic Sans MS" panose="030F0702030302020204" pitchFamily="66" charset="0"/>
              </a:rPr>
              <a:t>2</a:t>
            </a:r>
          </a:p>
          <a:p>
            <a:r>
              <a:rPr lang="es-CL" dirty="0" smtClean="0">
                <a:latin typeface="Comic Sans MS" panose="030F0702030302020204" pitchFamily="66" charset="0"/>
              </a:rPr>
              <a:t>III. ¿Qué porcentaje de agua tiene el sulfuro de cúprico </a:t>
            </a:r>
            <a:r>
              <a:rPr lang="es-CL" dirty="0" err="1" smtClean="0">
                <a:latin typeface="Comic Sans MS" panose="030F0702030302020204" pitchFamily="66" charset="0"/>
              </a:rPr>
              <a:t>hexa</a:t>
            </a:r>
            <a:r>
              <a:rPr lang="es-CL" dirty="0" smtClean="0">
                <a:latin typeface="Comic Sans MS" panose="030F0702030302020204" pitchFamily="66" charset="0"/>
              </a:rPr>
              <a:t> hidratado?</a:t>
            </a:r>
          </a:p>
          <a:p>
            <a:r>
              <a:rPr lang="es-CL" dirty="0" err="1" smtClean="0">
                <a:latin typeface="Comic Sans MS" panose="030F0702030302020204" pitchFamily="66" charset="0"/>
              </a:rPr>
              <a:t>CuS</a:t>
            </a:r>
            <a:r>
              <a:rPr lang="es-CL" dirty="0" smtClean="0">
                <a:latin typeface="Comic Sans MS" panose="030F0702030302020204" pitchFamily="66" charset="0"/>
              </a:rPr>
              <a:t> 6 H</a:t>
            </a:r>
            <a:r>
              <a:rPr lang="es-CL" sz="2200" dirty="0" smtClean="0">
                <a:latin typeface="Comic Sans MS" panose="030F0702030302020204" pitchFamily="66" charset="0"/>
              </a:rPr>
              <a:t>2</a:t>
            </a:r>
            <a:r>
              <a:rPr lang="es-CL" dirty="0" smtClean="0">
                <a:latin typeface="Comic Sans MS" panose="030F0702030302020204" pitchFamily="66" charset="0"/>
              </a:rPr>
              <a:t>O</a:t>
            </a:r>
            <a:endParaRPr lang="es-CL" dirty="0">
              <a:latin typeface="Comic Sans MS" panose="030F0702030302020204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87624" y="566124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anose="030F0702030302020204" pitchFamily="66" charset="0"/>
              </a:rPr>
              <a:t>Masas atómicas: C=12  O=16   H=1   N=14   S=32   Cu=63,5</a:t>
            </a:r>
            <a:endParaRPr lang="es-CL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088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85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Ejercicios de Porcentajes</vt:lpstr>
      <vt:lpstr>Ejercicios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de Porcentajes</dc:title>
  <dc:creator>Luffi</dc:creator>
  <cp:lastModifiedBy>Ernesto Olavarria Lay (Sierra &amp; Plaza Ingeniería y S</cp:lastModifiedBy>
  <cp:revision>2</cp:revision>
  <dcterms:created xsi:type="dcterms:W3CDTF">2014-04-17T22:53:50Z</dcterms:created>
  <dcterms:modified xsi:type="dcterms:W3CDTF">2014-04-18T18:18:25Z</dcterms:modified>
</cp:coreProperties>
</file>